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7" r:id="rId2"/>
    <p:sldId id="256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651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82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0653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05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182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028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7995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610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047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543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70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028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586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407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8551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037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082C-0922-4249-A612-B415F523162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9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0F53D8-E69C-4F24-96F2-4C7E0A0C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LEI ORÇAMENTÁRIA ANUAL - LOA 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02AC5D-42CE-4ABE-9536-85CB59599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83" y="2094963"/>
            <a:ext cx="11998817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/>
              <a:t>Município de Herval </a:t>
            </a:r>
            <a:r>
              <a:rPr lang="pt-BR" sz="2400" b="1" dirty="0" smtClean="0"/>
              <a:t>d’</a:t>
            </a:r>
            <a:r>
              <a:rPr lang="pt-BR" sz="2400" b="1" dirty="0" smtClean="0"/>
              <a:t>Oeste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210" y="2594551"/>
            <a:ext cx="3274185" cy="367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4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A314CE-53DA-48AA-B8F2-00084C18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TRANSFERÊNCIAS FINANCEIRAS E DESPESAS CÂMARA MUNICIPAL DE VEREADORES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4F198BA1-E68C-428C-9A77-0DDDA2FB2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810" y="2780007"/>
            <a:ext cx="9409802" cy="250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5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09CAB0-8B54-477F-9E7A-A407B600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0795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Demonstrativo da Evolução da Receita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F3F5168E-6BBA-4361-8B05-537C397C2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046" y="1434906"/>
            <a:ext cx="11237327" cy="451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10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C648E3-E8A5-445C-B319-7242EE31C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5201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Demonstrativo da Evolução da Despesa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4B0DB9E6-7E27-420A-ACDF-86B7B961C4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031" y="1659988"/>
            <a:ext cx="11662117" cy="457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5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89F85C-BEFC-43C5-BD8B-A8DFC3CE0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pt-BR" b="1" dirty="0"/>
              <a:t>LOA 2021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LEI ORÇAMENTÁRIA ANUAL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489B2B2-D793-4B82-AB2C-7518E72D5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2102" y="4810937"/>
            <a:ext cx="6666980" cy="1172200"/>
          </a:xfrm>
        </p:spPr>
        <p:txBody>
          <a:bodyPr anchor="t">
            <a:normAutofit/>
          </a:bodyPr>
          <a:lstStyle/>
          <a:p>
            <a:pPr algn="ctr"/>
            <a:r>
              <a:rPr lang="pt-BR" dirty="0"/>
              <a:t>PROJETO DE LEI </a:t>
            </a:r>
            <a:r>
              <a:rPr lang="pt-BR" dirty="0" smtClean="0"/>
              <a:t> Nº </a:t>
            </a:r>
            <a:r>
              <a:rPr lang="pt-BR" b="1" dirty="0" smtClean="0"/>
              <a:t>047 </a:t>
            </a:r>
            <a:r>
              <a:rPr lang="pt-BR" dirty="0"/>
              <a:t>DE 07 DE OUTUBRO DE </a:t>
            </a:r>
            <a:r>
              <a:rPr lang="pt-BR" dirty="0" smtClean="0"/>
              <a:t>202O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31" y="1141650"/>
            <a:ext cx="4580098" cy="4038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102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EAF570-E30D-4EEB-BF81-F4D9A59E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RECEITAS E DESPESAS CONSOLIDADAS PREFEITURA, FUNDOS, CÂMARA E AUTARQUIA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DA1A4083-0C83-45D7-9712-C06CDFDF5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8289" y="1610761"/>
            <a:ext cx="9612753" cy="480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7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0D9CAC-2312-4AEE-9965-1D8A4B51A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Receitas e Despesas Prefeitura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66FA57C4-BA87-4B07-B4E8-988423E9F9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303" y="1167618"/>
            <a:ext cx="10610220" cy="531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5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5726AB-EB4E-49C7-A5DB-AF1B66657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6727"/>
          </a:xfrm>
        </p:spPr>
        <p:txBody>
          <a:bodyPr>
            <a:noAutofit/>
          </a:bodyPr>
          <a:lstStyle/>
          <a:p>
            <a:pPr algn="ctr"/>
            <a:r>
              <a:rPr lang="pt-BR" dirty="0"/>
              <a:t>Receitas e Despesas Fundo Municipal de Saúde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8DE15519-D38E-4430-8974-5D1F3E345B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6935" y="2180493"/>
            <a:ext cx="9904154" cy="385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4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8B40FA-A483-4E7C-8C4E-2DB1D6EE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Receitas e Despesas Fundo Municipal Dos Direitos da Criança e do Adolescente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B4BF3442-941A-46D8-8CC2-8FAF6D371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888" y="2166425"/>
            <a:ext cx="10658622" cy="315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5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CD45A0-9C42-4322-889E-474E7745C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Receitas e Despesas Fundo Municipal de Assistência Social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40E51861-9D2E-4138-A0E9-2DD55CA160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7562" y="1829055"/>
            <a:ext cx="10092028" cy="379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4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F37BDB-7CC3-4187-8E52-4F496F277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Receitas e Despesas Fundo Municipal de Habitação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72B5A810-7185-424F-9475-1A103F3182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6136" y="1905000"/>
            <a:ext cx="10408204" cy="332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2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B15B35-CBF7-43FD-89EF-029F1D18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Receitas e Despesas Instituto de Previdência - IPREVI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A9F9AEC9-2929-496B-8715-22CD8BE6B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6949" y="2461847"/>
            <a:ext cx="9850188" cy="305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3895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98</Words>
  <Application>Microsoft Office PowerPoint</Application>
  <PresentationFormat>Personalizar</PresentationFormat>
  <Paragraphs>14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Cacho</vt:lpstr>
      <vt:lpstr>LEI ORÇAMENTÁRIA ANUAL - LOA 2021</vt:lpstr>
      <vt:lpstr>LOA 2021 LEI ORÇAMENTÁRIA ANUAL</vt:lpstr>
      <vt:lpstr>RECEITAS E DESPESAS CONSOLIDADAS PREFEITURA, FUNDOS, CÂMARA E AUTARQUIA</vt:lpstr>
      <vt:lpstr>Receitas e Despesas Prefeitura</vt:lpstr>
      <vt:lpstr>Receitas e Despesas Fundo Municipal de Saúde</vt:lpstr>
      <vt:lpstr>Receitas e Despesas Fundo Municipal Dos Direitos da Criança e do Adolescente</vt:lpstr>
      <vt:lpstr>Receitas e Despesas Fundo Municipal de Assistência Social</vt:lpstr>
      <vt:lpstr>Receitas e Despesas Fundo Municipal de Habitação</vt:lpstr>
      <vt:lpstr>Receitas e Despesas Instituto de Previdência - IPREVI</vt:lpstr>
      <vt:lpstr>TRANSFERÊNCIAS FINANCEIRAS E DESPESAS CÂMARA MUNICIPAL DE VEREADORES</vt:lpstr>
      <vt:lpstr>Demonstrativo da Evolução da Receita</vt:lpstr>
      <vt:lpstr>Demonstrativo da Evolução da Despesa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ORÇAMENTÁRIA ANUAL - LOA 2021</dc:title>
  <dc:creator>usuario</dc:creator>
  <cp:lastModifiedBy>Administração Herval d'Oeste</cp:lastModifiedBy>
  <cp:revision>9</cp:revision>
  <dcterms:created xsi:type="dcterms:W3CDTF">2020-10-14T11:18:49Z</dcterms:created>
  <dcterms:modified xsi:type="dcterms:W3CDTF">2020-10-14T16:39:57Z</dcterms:modified>
</cp:coreProperties>
</file>